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42" d="100"/>
          <a:sy n="142" d="100"/>
        </p:scale>
        <p:origin x="760" y="4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f94efe748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f94efe748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f94efe748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f94efe748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f94efe748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f94efe748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94efe748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f94efe748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94efe748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f94efe748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f94efe748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f94efe7483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94efe748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f94efe748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f94efe74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f94efe74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94efe74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94efe74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f94efe748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f94efe748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f94efe748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f94efe748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94efe748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94efe748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f94efe748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f94efe748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f94efe748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f94efe748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f94efe748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f94efe748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egesigningday.org/event/999382b8-a333-41f6-bf1c-36bda032db82/summar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skanAYmUp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9" y="0"/>
            <a:ext cx="913554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9" y="0"/>
            <a:ext cx="913554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9" y="0"/>
            <a:ext cx="913554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339"/>
            <a:ext cx="9143998" cy="5140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9" y="-224118"/>
            <a:ext cx="913554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9" y="0"/>
            <a:ext cx="913554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9" y="0"/>
            <a:ext cx="913554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Thomas Butler</cp:lastModifiedBy>
  <cp:revision>2</cp:revision>
  <dcterms:modified xsi:type="dcterms:W3CDTF">2023-04-25T22:20:18Z</dcterms:modified>
</cp:coreProperties>
</file>